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8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BDD2-78F0-EB41-981E-3D71F18DB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196FC-B107-0747-9129-7045F3FA4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D6764-6D81-E241-8281-F1A69738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54B60-000F-BB4B-A229-35B807FA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1F8AD-1059-BF48-B3DF-658E07A6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6198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0FDD-F3FB-D146-BA09-D3D4FE53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336B1-5807-2148-9156-2A3898056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7EFD7-9A56-284A-B2A9-4A535356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8FA15-AADE-4544-9CA5-C0AB76CF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B6C2-690F-9C4C-8501-EFDAC6BA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242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32B17-98CF-9C4F-81E3-0CF3880C6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36BD0-DB19-7F40-BF99-93F32D288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DE108-D029-5E4C-ACFA-5F3930CA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25B0D-B215-7F4B-A1A3-64B37273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3AAB-2E49-4D4B-B0EE-BC611153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7372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1390-109A-0147-B5AC-EB5F9872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AD372-6D65-414A-81CF-26FFEDCD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441C-4C72-C54E-9D5C-48A716EC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D88B7-D2BA-6C4C-84DA-C2504621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BB3C-FD4A-C244-BF71-F0DA54D8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939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8BDA-384E-DD40-8426-6BF8C6B7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17BC3-0094-FB4E-A8C6-3EE5EA18E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CC2D-D0C5-D24E-A9D9-BA080C55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577D4-3A41-CD43-A5EE-ADDA924E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0D07-18A5-3640-8E07-AC3DCD71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389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EF1F-D5B3-F74B-8CC2-E72AF2C1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05FCC-1825-B64B-8943-9DB2AB662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F6EEA-2A79-8945-B843-C8F8B8C0D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CA89-63CC-7C42-A1B9-2D38850D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E289A-352D-B241-A8D6-4D1C5373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DC03F-F6C9-714A-913C-54A8198F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435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FED3-799A-FB44-AE8F-1C966FA4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031C6-24AA-2246-8C6A-5304763DC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0EB4C-4932-A042-B5C7-E9660E47C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4CADD-CE19-0244-99BD-6BA7EA251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6A7E3-8B7D-2548-82E8-506C5A875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177C79-9BFF-9440-83A6-D583C120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71E9B-0336-EF4B-972A-6E4CFEE1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06B46-8EB9-E643-B551-D3C45303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704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3B50-9B40-FB43-8030-0C98CE86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01DF8-C4AE-F14B-A12C-936CD6E3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D16DD-D683-9F48-9C04-1F979620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6D3EA-5534-5643-9321-2B4492A1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2874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F4D09-8FBE-0245-A420-625C2AF0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3176B-61D1-A547-A673-AC77000C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0E83-5CEF-2E4A-B84F-9A97168A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7805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645A-C1E4-664D-A3B7-D50948EB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3F23-D5DA-1944-A677-754D40A4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1C13-44B6-3246-8A3F-27A5259FB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472FE-FCCE-2A4F-811E-EC894DFF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C50AA-C80F-6942-8848-D6994861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A40DA-1C5B-D54C-802A-76CC1853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873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C0FB-8189-C149-AF9A-5EA1CA29D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4F132-002D-7A45-B0A8-3B462B845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08C20-24EE-0941-B924-D6D1A4753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18A39-BB3B-7442-BCB2-F7B4A0E63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7E53F-C252-4542-9545-CC3E31FF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18800-3647-4044-B2E0-BB76AE73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1798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6FD03-1128-2A49-88C6-F763B5DC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2A31F-E927-CD47-8F01-C289F2FC4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EF882-5BC1-0447-819D-22DB48A2C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1BD74-78D7-B04E-BE37-E2996ECF0A0E}" type="datetimeFigureOut">
              <a:rPr lang="en-CH" smtClean="0"/>
              <a:t>04/13/2023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7508-A311-1046-A38B-4BFCBED1D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456F6-AAAA-F44D-BE05-12CE3F7B0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78B5-5B2C-714D-96A7-60DC8F637A6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6435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FC7DEE-BAEB-C17C-EA14-51D9E127B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099"/>
            <a:ext cx="12192000" cy="641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2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84F707-E421-6C6E-23CA-7B107FDFB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101"/>
            <a:ext cx="12192000" cy="641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5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Vermost</dc:creator>
  <cp:lastModifiedBy>Roger Miles</cp:lastModifiedBy>
  <cp:revision>2</cp:revision>
  <dcterms:created xsi:type="dcterms:W3CDTF">2020-09-09T15:44:51Z</dcterms:created>
  <dcterms:modified xsi:type="dcterms:W3CDTF">2023-04-13T09:00:14Z</dcterms:modified>
</cp:coreProperties>
</file>