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3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5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9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1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3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6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9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72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6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4726-35EC-4023-B8D5-E1D5AE088E14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B9F8-8F31-4E9D-B28C-DDEE27042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66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B8A028-88FE-31D5-B0C1-62B61BD05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402812" y="1982130"/>
            <a:ext cx="12552392" cy="886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1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BF9D39-6E1E-6DD8-2936-80F6CF7CC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428059" y="1942596"/>
            <a:ext cx="12633167" cy="893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3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A3 Paper (297x420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Miles</dc:creator>
  <cp:lastModifiedBy>Roger Miles</cp:lastModifiedBy>
  <cp:revision>1</cp:revision>
  <dcterms:created xsi:type="dcterms:W3CDTF">2023-04-14T10:28:03Z</dcterms:created>
  <dcterms:modified xsi:type="dcterms:W3CDTF">2023-04-14T10:30:00Z</dcterms:modified>
</cp:coreProperties>
</file>